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41E6-58E9-4D3F-BE30-6B841ED6F9F4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4E265-7C33-436D-BF37-9EE3B7E383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41E6-58E9-4D3F-BE30-6B841ED6F9F4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4E265-7C33-436D-BF37-9EE3B7E383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41E6-58E9-4D3F-BE30-6B841ED6F9F4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4E265-7C33-436D-BF37-9EE3B7E383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41E6-58E9-4D3F-BE30-6B841ED6F9F4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4E265-7C33-436D-BF37-9EE3B7E383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41E6-58E9-4D3F-BE30-6B841ED6F9F4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4E265-7C33-436D-BF37-9EE3B7E383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41E6-58E9-4D3F-BE30-6B841ED6F9F4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4E265-7C33-436D-BF37-9EE3B7E383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41E6-58E9-4D3F-BE30-6B841ED6F9F4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4E265-7C33-436D-BF37-9EE3B7E383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41E6-58E9-4D3F-BE30-6B841ED6F9F4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4E265-7C33-436D-BF37-9EE3B7E383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41E6-58E9-4D3F-BE30-6B841ED6F9F4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4E265-7C33-436D-BF37-9EE3B7E383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41E6-58E9-4D3F-BE30-6B841ED6F9F4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4E265-7C33-436D-BF37-9EE3B7E383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41E6-58E9-4D3F-BE30-6B841ED6F9F4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4E265-7C33-436D-BF37-9EE3B7E383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241E6-58E9-4D3F-BE30-6B841ED6F9F4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4E265-7C33-436D-BF37-9EE3B7E3839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Тема урока: Шансы на хорошее образование.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Alle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Berufe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sind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gut,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wähle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auf den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Geschmack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”.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Majakowskij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sz="4400" i="1" dirty="0" err="1"/>
              <a:t>Traumberufe</a:t>
            </a:r>
            <a:r>
              <a:rPr lang="en-US" sz="4400" i="1" dirty="0"/>
              <a:t> </a:t>
            </a:r>
            <a:r>
              <a:rPr lang="en-US" sz="4400" i="1" dirty="0" err="1" smtClean="0"/>
              <a:t>der</a:t>
            </a:r>
            <a:r>
              <a:rPr lang="en-US" sz="4400" i="1" dirty="0" smtClean="0"/>
              <a:t> </a:t>
            </a:r>
            <a:r>
              <a:rPr lang="en-US" sz="4400" i="1" dirty="0" err="1"/>
              <a:t>Jugend</a:t>
            </a:r>
            <a:r>
              <a:rPr lang="en-US" sz="4400" i="1" dirty="0"/>
              <a:t> in </a:t>
            </a:r>
            <a:r>
              <a:rPr lang="en-US" sz="4400" i="1" dirty="0" smtClean="0"/>
              <a:t>Deutschland</a:t>
            </a:r>
            <a:endParaRPr lang="ru-RU" sz="4400" i="1" dirty="0" smtClean="0"/>
          </a:p>
          <a:p>
            <a:pPr algn="ctr">
              <a:buNone/>
            </a:pPr>
            <a:r>
              <a:rPr lang="en-US" sz="4400" dirty="0" err="1"/>
              <a:t>Männer</a:t>
            </a:r>
            <a:endParaRPr lang="ru-RU" sz="4400" dirty="0"/>
          </a:p>
          <a:p>
            <a:r>
              <a:rPr lang="en-US" sz="4400" u="sng" dirty="0"/>
              <a:t>40  </a:t>
            </a:r>
            <a:r>
              <a:rPr lang="en-US" sz="4400" u="sng" dirty="0" err="1"/>
              <a:t>Büroberuf</a:t>
            </a:r>
            <a:r>
              <a:rPr lang="en-US" sz="4400" u="sng" dirty="0"/>
              <a:t> </a:t>
            </a:r>
            <a:endParaRPr lang="ru-RU" sz="4400" dirty="0"/>
          </a:p>
          <a:p>
            <a:r>
              <a:rPr lang="en-US" sz="4400" u="sng" dirty="0"/>
              <a:t>63         </a:t>
            </a:r>
            <a:r>
              <a:rPr lang="en-US" sz="4400" u="sng" dirty="0" err="1"/>
              <a:t>Techniker</a:t>
            </a:r>
            <a:r>
              <a:rPr lang="en-US" sz="4400" u="sng" dirty="0"/>
              <a:t> </a:t>
            </a:r>
            <a:endParaRPr lang="ru-RU" sz="4400" dirty="0"/>
          </a:p>
          <a:p>
            <a:r>
              <a:rPr lang="en-US" sz="4400" u="sng" dirty="0"/>
              <a:t>69             </a:t>
            </a:r>
            <a:r>
              <a:rPr lang="en-US" sz="4400" u="sng" dirty="0" smtClean="0"/>
              <a:t>Pilot </a:t>
            </a:r>
            <a:endParaRPr lang="ru-RU" sz="4400" dirty="0"/>
          </a:p>
          <a:p>
            <a:r>
              <a:rPr lang="en-US" sz="4400" u="sng" dirty="0"/>
              <a:t>90                     </a:t>
            </a:r>
            <a:r>
              <a:rPr lang="en-US" sz="4400" u="sng" dirty="0" err="1"/>
              <a:t>Künstler</a:t>
            </a:r>
            <a:r>
              <a:rPr lang="en-US" sz="4400" u="sng" dirty="0"/>
              <a:t> </a:t>
            </a:r>
            <a:endParaRPr lang="ru-RU" sz="4400" dirty="0"/>
          </a:p>
          <a:p>
            <a:r>
              <a:rPr lang="en-US" sz="4400" u="sng" dirty="0"/>
              <a:t>94                         </a:t>
            </a:r>
            <a:r>
              <a:rPr lang="en-US" sz="4400" u="sng" dirty="0" err="1"/>
              <a:t>Ingeniuer</a:t>
            </a:r>
            <a:r>
              <a:rPr lang="en-US" sz="4400" u="sng" dirty="0"/>
              <a:t> </a:t>
            </a:r>
            <a:endParaRPr lang="ru-RU" sz="4400" dirty="0"/>
          </a:p>
          <a:p>
            <a:r>
              <a:rPr lang="en-US" sz="4400" u="sng" dirty="0"/>
              <a:t>96                           </a:t>
            </a:r>
            <a:r>
              <a:rPr lang="en-US" sz="4400" u="sng" dirty="0" err="1"/>
              <a:t>Sportler</a:t>
            </a:r>
            <a:r>
              <a:rPr lang="en-US" sz="4400" u="sng" dirty="0"/>
              <a:t> </a:t>
            </a:r>
            <a:endParaRPr lang="ru-RU" sz="4400" dirty="0"/>
          </a:p>
          <a:p>
            <a:r>
              <a:rPr lang="en-US" sz="4400" u="sng" dirty="0"/>
              <a:t>98                             </a:t>
            </a:r>
            <a:r>
              <a:rPr lang="en-US" sz="4400" u="sng" dirty="0" err="1"/>
              <a:t>Handwerker</a:t>
            </a:r>
            <a:r>
              <a:rPr lang="en-US" sz="4400" u="sng" dirty="0"/>
              <a:t> </a:t>
            </a:r>
            <a:endParaRPr lang="ru-RU" sz="44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Frauen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u="sng" dirty="0" err="1">
                <a:latin typeface="Times New Roman" pitchFamily="18" charset="0"/>
                <a:cs typeface="Times New Roman" pitchFamily="18" charset="0"/>
              </a:rPr>
              <a:t>Künstlerin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176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u="sng" dirty="0" err="1">
                <a:latin typeface="Times New Roman" pitchFamily="18" charset="0"/>
                <a:cs typeface="Times New Roman" pitchFamily="18" charset="0"/>
              </a:rPr>
              <a:t>Sozialberuf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                                                          144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u="sng" dirty="0" err="1">
                <a:latin typeface="Times New Roman" pitchFamily="18" charset="0"/>
                <a:cs typeface="Times New Roman" pitchFamily="18" charset="0"/>
              </a:rPr>
              <a:t>Ärztin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                                                    71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u="sng" dirty="0" err="1">
                <a:latin typeface="Times New Roman" pitchFamily="18" charset="0"/>
                <a:cs typeface="Times New Roman" pitchFamily="18" charset="0"/>
              </a:rPr>
              <a:t>Lehrerin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                                            66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u="sng" dirty="0" err="1">
                <a:latin typeface="Times New Roman" pitchFamily="18" charset="0"/>
                <a:cs typeface="Times New Roman" pitchFamily="18" charset="0"/>
              </a:rPr>
              <a:t>Büroberuf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                                  65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u="sng" dirty="0" err="1">
                <a:latin typeface="Times New Roman" pitchFamily="18" charset="0"/>
                <a:cs typeface="Times New Roman" pitchFamily="18" charset="0"/>
              </a:rPr>
              <a:t>Jornalistin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                          59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u="sng" dirty="0" err="1">
                <a:latin typeface="Times New Roman" pitchFamily="18" charset="0"/>
                <a:cs typeface="Times New Roman" pitchFamily="18" charset="0"/>
              </a:rPr>
              <a:t>Psychologin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            41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u="sng" dirty="0" err="1">
                <a:latin typeface="Times New Roman" pitchFamily="18" charset="0"/>
                <a:cs typeface="Times New Roman" pitchFamily="18" charset="0"/>
              </a:rPr>
              <a:t>Tourismus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     36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 lvl="0"/>
            <a:r>
              <a:rPr lang="en-US" sz="4400" dirty="0" err="1"/>
              <a:t>Welche</a:t>
            </a:r>
            <a:r>
              <a:rPr lang="en-US" sz="4400" dirty="0"/>
              <a:t> </a:t>
            </a:r>
            <a:r>
              <a:rPr lang="en-US" sz="4400" dirty="0" err="1"/>
              <a:t>Berufe</a:t>
            </a:r>
            <a:r>
              <a:rPr lang="en-US" sz="4400" dirty="0"/>
              <a:t> </a:t>
            </a:r>
            <a:r>
              <a:rPr lang="en-US" sz="4400" dirty="0" err="1" smtClean="0"/>
              <a:t>sind</a:t>
            </a:r>
            <a:r>
              <a:rPr lang="en-US" sz="4400" dirty="0" smtClean="0"/>
              <a:t> in Deutschland </a:t>
            </a:r>
            <a:r>
              <a:rPr lang="en-US" sz="4400" dirty="0" err="1"/>
              <a:t>besonders</a:t>
            </a:r>
            <a:r>
              <a:rPr lang="en-US" sz="4400" dirty="0"/>
              <a:t> </a:t>
            </a:r>
            <a:r>
              <a:rPr lang="en-US" sz="4400" dirty="0" err="1"/>
              <a:t>populär</a:t>
            </a:r>
            <a:r>
              <a:rPr lang="en-US" sz="4400" dirty="0"/>
              <a:t>?</a:t>
            </a:r>
            <a:endParaRPr lang="ru-RU" sz="4400" dirty="0"/>
          </a:p>
          <a:p>
            <a:pPr lvl="0"/>
            <a:r>
              <a:rPr lang="en-US" sz="4400" dirty="0" err="1"/>
              <a:t>Welche</a:t>
            </a:r>
            <a:r>
              <a:rPr lang="en-US" sz="4400" dirty="0"/>
              <a:t> </a:t>
            </a:r>
            <a:r>
              <a:rPr lang="en-US" sz="4400" dirty="0" err="1"/>
              <a:t>Berufe</a:t>
            </a:r>
            <a:r>
              <a:rPr lang="en-US" sz="4400" dirty="0"/>
              <a:t> </a:t>
            </a:r>
            <a:r>
              <a:rPr lang="en-US" sz="4400" dirty="0" err="1"/>
              <a:t>bevorzugen</a:t>
            </a:r>
            <a:r>
              <a:rPr lang="en-US" sz="4400" dirty="0"/>
              <a:t> </a:t>
            </a:r>
            <a:r>
              <a:rPr lang="en-US" sz="4400" dirty="0" err="1"/>
              <a:t>Jungen</a:t>
            </a:r>
            <a:r>
              <a:rPr lang="en-US" sz="4400" dirty="0"/>
              <a:t>? </a:t>
            </a:r>
            <a:endParaRPr lang="ru-RU" sz="4400" dirty="0"/>
          </a:p>
          <a:p>
            <a:r>
              <a:rPr lang="en-US" sz="4400" dirty="0"/>
              <a:t> </a:t>
            </a:r>
            <a:r>
              <a:rPr lang="en-US" sz="4400" dirty="0" smtClean="0"/>
              <a:t>Was </a:t>
            </a:r>
            <a:r>
              <a:rPr lang="en-US" sz="4400" dirty="0" err="1" smtClean="0"/>
              <a:t>ist</a:t>
            </a:r>
            <a:r>
              <a:rPr lang="en-US" sz="4400" dirty="0" smtClean="0"/>
              <a:t> </a:t>
            </a:r>
            <a:r>
              <a:rPr lang="en-US" sz="4400" dirty="0" err="1"/>
              <a:t>für</a:t>
            </a:r>
            <a:r>
              <a:rPr lang="en-US" sz="4400" dirty="0"/>
              <a:t> die </a:t>
            </a:r>
            <a:r>
              <a:rPr lang="en-US" sz="4400" dirty="0" err="1"/>
              <a:t>Schulabgänger</a:t>
            </a:r>
            <a:r>
              <a:rPr lang="en-US" sz="4400" dirty="0"/>
              <a:t> </a:t>
            </a:r>
            <a:r>
              <a:rPr lang="en-US" sz="4400" dirty="0" err="1"/>
              <a:t>im</a:t>
            </a:r>
            <a:r>
              <a:rPr lang="en-US" sz="4400" dirty="0"/>
              <a:t> </a:t>
            </a:r>
            <a:r>
              <a:rPr lang="en-US" sz="4400" dirty="0" err="1"/>
              <a:t>zukünftigen</a:t>
            </a:r>
            <a:r>
              <a:rPr lang="en-US" sz="4400" dirty="0"/>
              <a:t> </a:t>
            </a:r>
            <a:r>
              <a:rPr lang="en-US" sz="4400" dirty="0" err="1"/>
              <a:t>Leben</a:t>
            </a:r>
            <a:r>
              <a:rPr lang="en-US" sz="4400" dirty="0"/>
              <a:t> </a:t>
            </a:r>
            <a:r>
              <a:rPr lang="en-US" sz="4400" dirty="0" err="1"/>
              <a:t>besonders</a:t>
            </a:r>
            <a:r>
              <a:rPr lang="en-US" sz="4400" dirty="0"/>
              <a:t> </a:t>
            </a:r>
            <a:r>
              <a:rPr lang="en-US" sz="4400" dirty="0" err="1" smtClean="0"/>
              <a:t>wichtig</a:t>
            </a:r>
            <a:r>
              <a:rPr lang="en-US" sz="4400" dirty="0" smtClean="0"/>
              <a:t>?</a:t>
            </a:r>
            <a:endParaRPr lang="ru-RU" sz="4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Turnpause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Wir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lesen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jetzt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aktuelle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Repotage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Lesezeit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Minuten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habt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ihr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verstanden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Beantwortet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meine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Fragen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möchte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Sandra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Schule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machen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Wo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will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arbeiten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Welche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Fächer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wird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rkus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Abitur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studieren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Wo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will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arbeiten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Warum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Wie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heißt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Anjas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Berufswunsch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muss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man  dafür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machen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/>
          <a:lstStyle/>
          <a:p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Ihre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Hausaufgabe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Schreibt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bitte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einen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kurzen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Bericht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Gebraucht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die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Wörter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zum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Thema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Beruf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”.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Macht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es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schriftlich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Mindestens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Sätze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168</Words>
  <Application>Microsoft Office PowerPoint</Application>
  <PresentationFormat>Экран (4:3)</PresentationFormat>
  <Paragraphs>34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Тема Office</vt:lpstr>
      <vt:lpstr>Тема урока: Шансы на хорошее образование.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Шансы на хорошее образование.</dc:title>
  <dc:creator>Пользователь</dc:creator>
  <cp:lastModifiedBy>Admin</cp:lastModifiedBy>
  <cp:revision>4</cp:revision>
  <dcterms:created xsi:type="dcterms:W3CDTF">2017-03-26T21:58:45Z</dcterms:created>
  <dcterms:modified xsi:type="dcterms:W3CDTF">2017-03-28T05:02:15Z</dcterms:modified>
</cp:coreProperties>
</file>